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1120675" cy="32904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9" d="100"/>
          <a:sy n="19" d="100"/>
        </p:scale>
        <p:origin x="768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4051" y="5385004"/>
            <a:ext cx="43452574" cy="11455506"/>
          </a:xfrm>
        </p:spPr>
        <p:txBody>
          <a:bodyPr anchor="b"/>
          <a:lstStyle>
            <a:lvl1pPr algn="ctr">
              <a:defRPr sz="287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90085" y="17282279"/>
            <a:ext cx="38340506" cy="7944208"/>
          </a:xfrm>
        </p:spPr>
        <p:txBody>
          <a:bodyPr/>
          <a:lstStyle>
            <a:lvl1pPr marL="0" indent="0" algn="ctr">
              <a:buNone/>
              <a:defRPr sz="11515"/>
            </a:lvl1pPr>
            <a:lvl2pPr marL="2193600" indent="0" algn="ctr">
              <a:buNone/>
              <a:defRPr sz="9596"/>
            </a:lvl2pPr>
            <a:lvl3pPr marL="4387200" indent="0" algn="ctr">
              <a:buNone/>
              <a:defRPr sz="8636"/>
            </a:lvl3pPr>
            <a:lvl4pPr marL="6580800" indent="0" algn="ctr">
              <a:buNone/>
              <a:defRPr sz="7677"/>
            </a:lvl4pPr>
            <a:lvl5pPr marL="8774400" indent="0" algn="ctr">
              <a:buNone/>
              <a:defRPr sz="7677"/>
            </a:lvl5pPr>
            <a:lvl6pPr marL="10967999" indent="0" algn="ctr">
              <a:buNone/>
              <a:defRPr sz="7677"/>
            </a:lvl6pPr>
            <a:lvl7pPr marL="13161599" indent="0" algn="ctr">
              <a:buNone/>
              <a:defRPr sz="7677"/>
            </a:lvl7pPr>
            <a:lvl8pPr marL="15355199" indent="0" algn="ctr">
              <a:buNone/>
              <a:defRPr sz="7677"/>
            </a:lvl8pPr>
            <a:lvl9pPr marL="17548799" indent="0" algn="ctr">
              <a:buNone/>
              <a:defRPr sz="76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192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39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83236" y="1751839"/>
            <a:ext cx="11022896" cy="278847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14549" y="1751839"/>
            <a:ext cx="32429678" cy="2788471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648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67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924" y="8203188"/>
            <a:ext cx="44091582" cy="13687195"/>
          </a:xfrm>
        </p:spPr>
        <p:txBody>
          <a:bodyPr anchor="b"/>
          <a:lstStyle>
            <a:lvl1pPr>
              <a:defRPr sz="287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7924" y="22019869"/>
            <a:ext cx="44091582" cy="7197772"/>
          </a:xfrm>
        </p:spPr>
        <p:txBody>
          <a:bodyPr/>
          <a:lstStyle>
            <a:lvl1pPr marL="0" indent="0">
              <a:buNone/>
              <a:defRPr sz="11515">
                <a:solidFill>
                  <a:schemeClr val="tx1"/>
                </a:solidFill>
              </a:defRPr>
            </a:lvl1pPr>
            <a:lvl2pPr marL="2193600" indent="0">
              <a:buNone/>
              <a:defRPr sz="9596">
                <a:solidFill>
                  <a:schemeClr val="tx1">
                    <a:tint val="75000"/>
                  </a:schemeClr>
                </a:solidFill>
              </a:defRPr>
            </a:lvl2pPr>
            <a:lvl3pPr marL="4387200" indent="0">
              <a:buNone/>
              <a:defRPr sz="8636">
                <a:solidFill>
                  <a:schemeClr val="tx1">
                    <a:tint val="75000"/>
                  </a:schemeClr>
                </a:solidFill>
              </a:defRPr>
            </a:lvl3pPr>
            <a:lvl4pPr marL="6580800" indent="0">
              <a:buNone/>
              <a:defRPr sz="7677">
                <a:solidFill>
                  <a:schemeClr val="tx1">
                    <a:tint val="75000"/>
                  </a:schemeClr>
                </a:solidFill>
              </a:defRPr>
            </a:lvl4pPr>
            <a:lvl5pPr marL="8774400" indent="0">
              <a:buNone/>
              <a:defRPr sz="7677">
                <a:solidFill>
                  <a:schemeClr val="tx1">
                    <a:tint val="75000"/>
                  </a:schemeClr>
                </a:solidFill>
              </a:defRPr>
            </a:lvl5pPr>
            <a:lvl6pPr marL="10967999" indent="0">
              <a:buNone/>
              <a:defRPr sz="7677">
                <a:solidFill>
                  <a:schemeClr val="tx1">
                    <a:tint val="75000"/>
                  </a:schemeClr>
                </a:solidFill>
              </a:defRPr>
            </a:lvl6pPr>
            <a:lvl7pPr marL="13161599" indent="0">
              <a:buNone/>
              <a:defRPr sz="7677">
                <a:solidFill>
                  <a:schemeClr val="tx1">
                    <a:tint val="75000"/>
                  </a:schemeClr>
                </a:solidFill>
              </a:defRPr>
            </a:lvl7pPr>
            <a:lvl8pPr marL="15355199" indent="0">
              <a:buNone/>
              <a:defRPr sz="7677">
                <a:solidFill>
                  <a:schemeClr val="tx1">
                    <a:tint val="75000"/>
                  </a:schemeClr>
                </a:solidFill>
              </a:defRPr>
            </a:lvl8pPr>
            <a:lvl9pPr marL="17548799" indent="0">
              <a:buNone/>
              <a:defRPr sz="76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21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4546" y="8759197"/>
            <a:ext cx="21726287" cy="208773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79842" y="8759197"/>
            <a:ext cx="21726287" cy="208773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280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1205" y="1751846"/>
            <a:ext cx="44091582" cy="63599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1211" y="8066080"/>
            <a:ext cx="21626438" cy="3953061"/>
          </a:xfrm>
        </p:spPr>
        <p:txBody>
          <a:bodyPr anchor="b"/>
          <a:lstStyle>
            <a:lvl1pPr marL="0" indent="0">
              <a:buNone/>
              <a:defRPr sz="11515" b="1"/>
            </a:lvl1pPr>
            <a:lvl2pPr marL="2193600" indent="0">
              <a:buNone/>
              <a:defRPr sz="9596" b="1"/>
            </a:lvl2pPr>
            <a:lvl3pPr marL="4387200" indent="0">
              <a:buNone/>
              <a:defRPr sz="8636" b="1"/>
            </a:lvl3pPr>
            <a:lvl4pPr marL="6580800" indent="0">
              <a:buNone/>
              <a:defRPr sz="7677" b="1"/>
            </a:lvl4pPr>
            <a:lvl5pPr marL="8774400" indent="0">
              <a:buNone/>
              <a:defRPr sz="7677" b="1"/>
            </a:lvl5pPr>
            <a:lvl6pPr marL="10967999" indent="0">
              <a:buNone/>
              <a:defRPr sz="7677" b="1"/>
            </a:lvl6pPr>
            <a:lvl7pPr marL="13161599" indent="0">
              <a:buNone/>
              <a:defRPr sz="7677" b="1"/>
            </a:lvl7pPr>
            <a:lvl8pPr marL="15355199" indent="0">
              <a:buNone/>
              <a:defRPr sz="7677" b="1"/>
            </a:lvl8pPr>
            <a:lvl9pPr marL="17548799" indent="0">
              <a:buNone/>
              <a:defRPr sz="76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1211" y="12019141"/>
            <a:ext cx="21626438" cy="17678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879845" y="8066080"/>
            <a:ext cx="21732945" cy="3953061"/>
          </a:xfrm>
        </p:spPr>
        <p:txBody>
          <a:bodyPr anchor="b"/>
          <a:lstStyle>
            <a:lvl1pPr marL="0" indent="0">
              <a:buNone/>
              <a:defRPr sz="11515" b="1"/>
            </a:lvl1pPr>
            <a:lvl2pPr marL="2193600" indent="0">
              <a:buNone/>
              <a:defRPr sz="9596" b="1"/>
            </a:lvl2pPr>
            <a:lvl3pPr marL="4387200" indent="0">
              <a:buNone/>
              <a:defRPr sz="8636" b="1"/>
            </a:lvl3pPr>
            <a:lvl4pPr marL="6580800" indent="0">
              <a:buNone/>
              <a:defRPr sz="7677" b="1"/>
            </a:lvl4pPr>
            <a:lvl5pPr marL="8774400" indent="0">
              <a:buNone/>
              <a:defRPr sz="7677" b="1"/>
            </a:lvl5pPr>
            <a:lvl6pPr marL="10967999" indent="0">
              <a:buNone/>
              <a:defRPr sz="7677" b="1"/>
            </a:lvl6pPr>
            <a:lvl7pPr marL="13161599" indent="0">
              <a:buNone/>
              <a:defRPr sz="7677" b="1"/>
            </a:lvl7pPr>
            <a:lvl8pPr marL="15355199" indent="0">
              <a:buNone/>
              <a:defRPr sz="7677" b="1"/>
            </a:lvl8pPr>
            <a:lvl9pPr marL="17548799" indent="0">
              <a:buNone/>
              <a:defRPr sz="767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879845" y="12019141"/>
            <a:ext cx="21732945" cy="17678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371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02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06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1205" y="2193608"/>
            <a:ext cx="16487748" cy="7677626"/>
          </a:xfrm>
        </p:spPr>
        <p:txBody>
          <a:bodyPr anchor="b"/>
          <a:lstStyle>
            <a:lvl1pPr>
              <a:defRPr sz="153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945" y="4737590"/>
            <a:ext cx="25879842" cy="23383247"/>
          </a:xfrm>
        </p:spPr>
        <p:txBody>
          <a:bodyPr/>
          <a:lstStyle>
            <a:lvl1pPr>
              <a:defRPr sz="15353"/>
            </a:lvl1pPr>
            <a:lvl2pPr>
              <a:defRPr sz="13434"/>
            </a:lvl2pPr>
            <a:lvl3pPr>
              <a:defRPr sz="11515"/>
            </a:lvl3pPr>
            <a:lvl4pPr>
              <a:defRPr sz="9596"/>
            </a:lvl4pPr>
            <a:lvl5pPr>
              <a:defRPr sz="9596"/>
            </a:lvl5pPr>
            <a:lvl6pPr>
              <a:defRPr sz="9596"/>
            </a:lvl6pPr>
            <a:lvl7pPr>
              <a:defRPr sz="9596"/>
            </a:lvl7pPr>
            <a:lvl8pPr>
              <a:defRPr sz="9596"/>
            </a:lvl8pPr>
            <a:lvl9pPr>
              <a:defRPr sz="959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1205" y="9871234"/>
            <a:ext cx="16487748" cy="18287682"/>
          </a:xfrm>
        </p:spPr>
        <p:txBody>
          <a:bodyPr/>
          <a:lstStyle>
            <a:lvl1pPr marL="0" indent="0">
              <a:buNone/>
              <a:defRPr sz="7677"/>
            </a:lvl1pPr>
            <a:lvl2pPr marL="2193600" indent="0">
              <a:buNone/>
              <a:defRPr sz="6717"/>
            </a:lvl2pPr>
            <a:lvl3pPr marL="4387200" indent="0">
              <a:buNone/>
              <a:defRPr sz="5757"/>
            </a:lvl3pPr>
            <a:lvl4pPr marL="6580800" indent="0">
              <a:buNone/>
              <a:defRPr sz="4798"/>
            </a:lvl4pPr>
            <a:lvl5pPr marL="8774400" indent="0">
              <a:buNone/>
              <a:defRPr sz="4798"/>
            </a:lvl5pPr>
            <a:lvl6pPr marL="10967999" indent="0">
              <a:buNone/>
              <a:defRPr sz="4798"/>
            </a:lvl6pPr>
            <a:lvl7pPr marL="13161599" indent="0">
              <a:buNone/>
              <a:defRPr sz="4798"/>
            </a:lvl7pPr>
            <a:lvl8pPr marL="15355199" indent="0">
              <a:buNone/>
              <a:defRPr sz="4798"/>
            </a:lvl8pPr>
            <a:lvl9pPr marL="17548799" indent="0">
              <a:buNone/>
              <a:defRPr sz="47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963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1205" y="2193608"/>
            <a:ext cx="16487748" cy="7677626"/>
          </a:xfrm>
        </p:spPr>
        <p:txBody>
          <a:bodyPr anchor="b"/>
          <a:lstStyle>
            <a:lvl1pPr>
              <a:defRPr sz="153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32945" y="4737590"/>
            <a:ext cx="25879842" cy="23383247"/>
          </a:xfrm>
        </p:spPr>
        <p:txBody>
          <a:bodyPr anchor="t"/>
          <a:lstStyle>
            <a:lvl1pPr marL="0" indent="0">
              <a:buNone/>
              <a:defRPr sz="15353"/>
            </a:lvl1pPr>
            <a:lvl2pPr marL="2193600" indent="0">
              <a:buNone/>
              <a:defRPr sz="13434"/>
            </a:lvl2pPr>
            <a:lvl3pPr marL="4387200" indent="0">
              <a:buNone/>
              <a:defRPr sz="11515"/>
            </a:lvl3pPr>
            <a:lvl4pPr marL="6580800" indent="0">
              <a:buNone/>
              <a:defRPr sz="9596"/>
            </a:lvl4pPr>
            <a:lvl5pPr marL="8774400" indent="0">
              <a:buNone/>
              <a:defRPr sz="9596"/>
            </a:lvl5pPr>
            <a:lvl6pPr marL="10967999" indent="0">
              <a:buNone/>
              <a:defRPr sz="9596"/>
            </a:lvl6pPr>
            <a:lvl7pPr marL="13161599" indent="0">
              <a:buNone/>
              <a:defRPr sz="9596"/>
            </a:lvl7pPr>
            <a:lvl8pPr marL="15355199" indent="0">
              <a:buNone/>
              <a:defRPr sz="9596"/>
            </a:lvl8pPr>
            <a:lvl9pPr marL="17548799" indent="0">
              <a:buNone/>
              <a:defRPr sz="95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1205" y="9871234"/>
            <a:ext cx="16487748" cy="18287682"/>
          </a:xfrm>
        </p:spPr>
        <p:txBody>
          <a:bodyPr/>
          <a:lstStyle>
            <a:lvl1pPr marL="0" indent="0">
              <a:buNone/>
              <a:defRPr sz="7677"/>
            </a:lvl1pPr>
            <a:lvl2pPr marL="2193600" indent="0">
              <a:buNone/>
              <a:defRPr sz="6717"/>
            </a:lvl2pPr>
            <a:lvl3pPr marL="4387200" indent="0">
              <a:buNone/>
              <a:defRPr sz="5757"/>
            </a:lvl3pPr>
            <a:lvl4pPr marL="6580800" indent="0">
              <a:buNone/>
              <a:defRPr sz="4798"/>
            </a:lvl4pPr>
            <a:lvl5pPr marL="8774400" indent="0">
              <a:buNone/>
              <a:defRPr sz="4798"/>
            </a:lvl5pPr>
            <a:lvl6pPr marL="10967999" indent="0">
              <a:buNone/>
              <a:defRPr sz="4798"/>
            </a:lvl6pPr>
            <a:lvl7pPr marL="13161599" indent="0">
              <a:buNone/>
              <a:defRPr sz="4798"/>
            </a:lvl7pPr>
            <a:lvl8pPr marL="15355199" indent="0">
              <a:buNone/>
              <a:defRPr sz="4798"/>
            </a:lvl8pPr>
            <a:lvl9pPr marL="17548799" indent="0">
              <a:buNone/>
              <a:defRPr sz="479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61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14547" y="1751846"/>
            <a:ext cx="44091582" cy="6359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4547" y="8759197"/>
            <a:ext cx="44091582" cy="20877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14546" y="30497245"/>
            <a:ext cx="11502152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27615-CE64-44D7-9C52-5B76DB93AE47}" type="datetimeFigureOut">
              <a:rPr lang="en-IN" smtClean="0"/>
              <a:t>19/11/2018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33724" y="30497245"/>
            <a:ext cx="17253228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03977" y="30497245"/>
            <a:ext cx="11502152" cy="17518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A17E-96A2-4308-BA3F-21FB23054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511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387200" rtl="0" eaLnBrk="1" latinLnBrk="0" hangingPunct="1">
        <a:lnSpc>
          <a:spcPct val="90000"/>
        </a:lnSpc>
        <a:spcBef>
          <a:spcPct val="0"/>
        </a:spcBef>
        <a:buNone/>
        <a:defRPr sz="21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800" indent="-1096800" algn="l" defTabSz="4387200" rtl="0" eaLnBrk="1" latinLnBrk="0" hangingPunct="1">
        <a:lnSpc>
          <a:spcPct val="90000"/>
        </a:lnSpc>
        <a:spcBef>
          <a:spcPts val="4798"/>
        </a:spcBef>
        <a:buFont typeface="Arial" panose="020B0604020202020204" pitchFamily="34" charset="0"/>
        <a:buChar char="•"/>
        <a:defRPr sz="13434" kern="1200">
          <a:solidFill>
            <a:schemeClr val="tx1"/>
          </a:solidFill>
          <a:latin typeface="+mn-lt"/>
          <a:ea typeface="+mn-ea"/>
          <a:cs typeface="+mn-cs"/>
        </a:defRPr>
      </a:lvl1pPr>
      <a:lvl2pPr marL="3290400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11515" kern="1200">
          <a:solidFill>
            <a:schemeClr val="tx1"/>
          </a:solidFill>
          <a:latin typeface="+mn-lt"/>
          <a:ea typeface="+mn-ea"/>
          <a:cs typeface="+mn-cs"/>
        </a:defRPr>
      </a:lvl2pPr>
      <a:lvl3pPr marL="5484000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9596" kern="1200">
          <a:solidFill>
            <a:schemeClr val="tx1"/>
          </a:solidFill>
          <a:latin typeface="+mn-lt"/>
          <a:ea typeface="+mn-ea"/>
          <a:cs typeface="+mn-cs"/>
        </a:defRPr>
      </a:lvl3pPr>
      <a:lvl4pPr marL="7677600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4pPr>
      <a:lvl5pPr marL="9871199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5pPr>
      <a:lvl6pPr marL="12064799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6pPr>
      <a:lvl7pPr marL="14258399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7pPr>
      <a:lvl8pPr marL="16451999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8pPr>
      <a:lvl9pPr marL="18645599" indent="-1096800" algn="l" defTabSz="4387200" rtl="0" eaLnBrk="1" latinLnBrk="0" hangingPunct="1">
        <a:lnSpc>
          <a:spcPct val="90000"/>
        </a:lnSpc>
        <a:spcBef>
          <a:spcPts val="2399"/>
        </a:spcBef>
        <a:buFont typeface="Arial" panose="020B0604020202020204" pitchFamily="34" charset="0"/>
        <a:buChar char="•"/>
        <a:defRPr sz="8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1pPr>
      <a:lvl2pPr marL="2193600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2pPr>
      <a:lvl3pPr marL="4387200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3pPr>
      <a:lvl4pPr marL="6580800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4pPr>
      <a:lvl5pPr marL="8774400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5pPr>
      <a:lvl6pPr marL="10967999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6pPr>
      <a:lvl7pPr marL="13161599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7pPr>
      <a:lvl8pPr marL="15355199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8pPr>
      <a:lvl9pPr marL="17548799" algn="l" defTabSz="4387200" rtl="0" eaLnBrk="1" latinLnBrk="0" hangingPunct="1">
        <a:defRPr sz="8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xmlns="" id="{EF9700FE-E5FD-4866-868A-2E33C192B9CB}"/>
              </a:ext>
            </a:extLst>
          </p:cNvPr>
          <p:cNvGrpSpPr/>
          <p:nvPr/>
        </p:nvGrpSpPr>
        <p:grpSpPr>
          <a:xfrm>
            <a:off x="0" y="-5712"/>
            <a:ext cx="51120675" cy="6509175"/>
            <a:chOff x="0" y="-5712"/>
            <a:chExt cx="51120675" cy="6509175"/>
          </a:xfrm>
          <a:effectLst>
            <a:outerShdw blurRad="50800" dist="50800" dir="5400000" algn="ctr" rotWithShape="0">
              <a:srgbClr val="000000">
                <a:alpha val="5000"/>
              </a:srgbClr>
            </a:outerShdw>
          </a:effectLst>
        </p:grpSpPr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xmlns="" id="{1F78AE21-0059-4E1C-9583-CB94728A97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" t="9594" r="7945" b="15873"/>
            <a:stretch/>
          </p:blipFill>
          <p:spPr>
            <a:xfrm>
              <a:off x="28855272" y="-5712"/>
              <a:ext cx="9601200" cy="643361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38000"/>
                </a:srgbClr>
              </a:outerShdw>
            </a:effectLst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xmlns="" id="{55DBE166-EF40-4A76-8894-0F3B67BD44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" t="9594" r="7945" b="15873"/>
            <a:stretch/>
          </p:blipFill>
          <p:spPr>
            <a:xfrm>
              <a:off x="0" y="69853"/>
              <a:ext cx="9601200" cy="643361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38000"/>
                </a:srgbClr>
              </a:outerShdw>
            </a:effectLst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xmlns="" id="{73349885-A665-4A4C-B4DC-9C8616E514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" t="9594" r="7945" b="15873"/>
            <a:stretch/>
          </p:blipFill>
          <p:spPr>
            <a:xfrm>
              <a:off x="9601200" y="40008"/>
              <a:ext cx="9601200" cy="643361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38000"/>
                </a:srgbClr>
              </a:outerShdw>
            </a:effectLst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4E0EB314-FFE9-498F-B0A8-5A16ABE811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" t="9594" r="7945" b="15873"/>
            <a:stretch/>
          </p:blipFill>
          <p:spPr>
            <a:xfrm>
              <a:off x="19202400" y="38482"/>
              <a:ext cx="9601200" cy="643361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38000"/>
                </a:srgbClr>
              </a:outerShdw>
            </a:effectLst>
          </p:spPr>
        </p:pic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xmlns="" id="{50550C3F-731E-4F92-A5E3-3CEA51775A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" t="9594" r="7945" b="15873"/>
            <a:stretch/>
          </p:blipFill>
          <p:spPr>
            <a:xfrm>
              <a:off x="38456235" y="-5712"/>
              <a:ext cx="9601200" cy="643361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38000"/>
                </a:srgbClr>
              </a:outerShdw>
            </a:effectLst>
          </p:spPr>
        </p:pic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xmlns="" id="{C9905B99-E875-4B55-BA3A-A51AD733E6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87" t="9594" r="66538" b="15873"/>
            <a:stretch/>
          </p:blipFill>
          <p:spPr>
            <a:xfrm>
              <a:off x="48109344" y="7612"/>
              <a:ext cx="3011331" cy="6433610"/>
            </a:xfrm>
            <a:prstGeom prst="rect">
              <a:avLst/>
            </a:prstGeom>
            <a:effectLst>
              <a:outerShdw blurRad="50800" dist="50800" dir="5400000" algn="ctr" rotWithShape="0">
                <a:srgbClr val="000000">
                  <a:alpha val="38000"/>
                </a:srgbClr>
              </a:outerShdw>
            </a:effectLst>
          </p:spPr>
        </p:pic>
      </p:grpSp>
      <p:sp>
        <p:nvSpPr>
          <p:cNvPr id="56" name="Parallelogram 55">
            <a:extLst>
              <a:ext uri="{FF2B5EF4-FFF2-40B4-BE49-F238E27FC236}">
                <a16:creationId xmlns:a16="http://schemas.microsoft.com/office/drawing/2014/main" xmlns="" id="{B52CD66F-0163-4C43-A76E-5285E3224EA9}"/>
              </a:ext>
            </a:extLst>
          </p:cNvPr>
          <p:cNvSpPr/>
          <p:nvPr/>
        </p:nvSpPr>
        <p:spPr>
          <a:xfrm>
            <a:off x="22277960" y="27637697"/>
            <a:ext cx="4544446" cy="381131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dirty="0"/>
              <a:t>Photograph</a:t>
            </a:r>
          </a:p>
        </p:txBody>
      </p:sp>
      <p:sp>
        <p:nvSpPr>
          <p:cNvPr id="55" name="Parallelogram 54">
            <a:extLst>
              <a:ext uri="{FF2B5EF4-FFF2-40B4-BE49-F238E27FC236}">
                <a16:creationId xmlns:a16="http://schemas.microsoft.com/office/drawing/2014/main" xmlns="" id="{65E40497-6208-46C1-946C-D6F24622618D}"/>
              </a:ext>
            </a:extLst>
          </p:cNvPr>
          <p:cNvSpPr/>
          <p:nvPr/>
        </p:nvSpPr>
        <p:spPr>
          <a:xfrm>
            <a:off x="17384492" y="27637697"/>
            <a:ext cx="4544446" cy="381131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dirty="0"/>
              <a:t>Photograph</a:t>
            </a:r>
          </a:p>
        </p:txBody>
      </p:sp>
      <p:sp>
        <p:nvSpPr>
          <p:cNvPr id="54" name="Parallelogram 53">
            <a:extLst>
              <a:ext uri="{FF2B5EF4-FFF2-40B4-BE49-F238E27FC236}">
                <a16:creationId xmlns:a16="http://schemas.microsoft.com/office/drawing/2014/main" xmlns="" id="{EF19D794-67E2-4C75-843C-8D715BAF4A54}"/>
              </a:ext>
            </a:extLst>
          </p:cNvPr>
          <p:cNvSpPr/>
          <p:nvPr/>
        </p:nvSpPr>
        <p:spPr>
          <a:xfrm>
            <a:off x="12340052" y="27735486"/>
            <a:ext cx="4544446" cy="381131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dirty="0"/>
              <a:t>Photograph</a:t>
            </a:r>
          </a:p>
        </p:txBody>
      </p:sp>
      <p:sp>
        <p:nvSpPr>
          <p:cNvPr id="53" name="Parallelogram 52">
            <a:extLst>
              <a:ext uri="{FF2B5EF4-FFF2-40B4-BE49-F238E27FC236}">
                <a16:creationId xmlns:a16="http://schemas.microsoft.com/office/drawing/2014/main" xmlns="" id="{6E25FE10-327E-428A-88FC-6E1F21D19EEC}"/>
              </a:ext>
            </a:extLst>
          </p:cNvPr>
          <p:cNvSpPr/>
          <p:nvPr/>
        </p:nvSpPr>
        <p:spPr>
          <a:xfrm>
            <a:off x="7341332" y="27735486"/>
            <a:ext cx="4544446" cy="381131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dirty="0"/>
              <a:t>Photograph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46C4790-2C80-4775-82DF-C282C2E8599B}"/>
              </a:ext>
            </a:extLst>
          </p:cNvPr>
          <p:cNvSpPr txBox="1"/>
          <p:nvPr/>
        </p:nvSpPr>
        <p:spPr>
          <a:xfrm>
            <a:off x="15207180" y="4106262"/>
            <a:ext cx="262210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5000" dirty="0">
                <a:latin typeface="Bahnschrift SemiLight SemiConde" panose="020B0502040204020203" pitchFamily="34" charset="0"/>
              </a:rPr>
              <a:t>Title of the project</a:t>
            </a:r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xmlns="" id="{6E3C480F-24E9-4B50-BA6F-3F781B39A9FF}"/>
              </a:ext>
            </a:extLst>
          </p:cNvPr>
          <p:cNvSpPr/>
          <p:nvPr/>
        </p:nvSpPr>
        <p:spPr>
          <a:xfrm>
            <a:off x="2342612" y="27735486"/>
            <a:ext cx="4544446" cy="381131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dirty="0"/>
              <a:t>Photograph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3C6C7EBD-4EFB-4864-B542-48EE76C52D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 t="88980" r="40520"/>
          <a:stretch/>
        </p:blipFill>
        <p:spPr>
          <a:xfrm>
            <a:off x="33528084" y="27274970"/>
            <a:ext cx="17074817" cy="5217305"/>
          </a:xfrm>
          <a:prstGeom prst="rect">
            <a:avLst/>
          </a:prstGeom>
        </p:spPr>
      </p:pic>
      <p:sp>
        <p:nvSpPr>
          <p:cNvPr id="32" name="Parallelogram 31">
            <a:extLst>
              <a:ext uri="{FF2B5EF4-FFF2-40B4-BE49-F238E27FC236}">
                <a16:creationId xmlns:a16="http://schemas.microsoft.com/office/drawing/2014/main" xmlns="" id="{469C60D6-F856-4A60-A058-DCC90B7A6458}"/>
              </a:ext>
            </a:extLst>
          </p:cNvPr>
          <p:cNvSpPr/>
          <p:nvPr/>
        </p:nvSpPr>
        <p:spPr>
          <a:xfrm>
            <a:off x="7341331" y="31095533"/>
            <a:ext cx="3918243" cy="150247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RAJESH .K</a:t>
            </a:r>
          </a:p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15K41A0322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xmlns="" id="{88DE18FC-CCF7-42C3-B1C0-D69B989B8264}"/>
              </a:ext>
            </a:extLst>
          </p:cNvPr>
          <p:cNvSpPr/>
          <p:nvPr/>
        </p:nvSpPr>
        <p:spPr>
          <a:xfrm>
            <a:off x="2270946" y="31095533"/>
            <a:ext cx="3918243" cy="150247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35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RAJESH .K</a:t>
            </a:r>
            <a:endParaRPr lang="en-IN" sz="35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IN" sz="3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15K41A0322</a:t>
            </a:r>
          </a:p>
          <a:p>
            <a:pPr algn="ctr"/>
            <a:endParaRPr lang="en-IN" sz="3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Parallelogram 33">
            <a:extLst>
              <a:ext uri="{FF2B5EF4-FFF2-40B4-BE49-F238E27FC236}">
                <a16:creationId xmlns:a16="http://schemas.microsoft.com/office/drawing/2014/main" xmlns="" id="{A61D4A63-D6A3-4F17-923D-2B799CFCC8E0}"/>
              </a:ext>
            </a:extLst>
          </p:cNvPr>
          <p:cNvSpPr/>
          <p:nvPr/>
        </p:nvSpPr>
        <p:spPr>
          <a:xfrm>
            <a:off x="12308143" y="31095354"/>
            <a:ext cx="3918243" cy="150247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RAJESH .K</a:t>
            </a:r>
          </a:p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15K41A0322</a:t>
            </a: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xmlns="" id="{98961F25-0F49-4FDE-908C-F0FF886B5334}"/>
              </a:ext>
            </a:extLst>
          </p:cNvPr>
          <p:cNvSpPr/>
          <p:nvPr/>
        </p:nvSpPr>
        <p:spPr>
          <a:xfrm>
            <a:off x="17322817" y="31035883"/>
            <a:ext cx="3918243" cy="150247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5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RAJESH .K</a:t>
            </a:r>
          </a:p>
          <a:p>
            <a:pPr algn="ctr"/>
            <a:r>
              <a:rPr lang="en-IN" sz="35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15K41A0322</a:t>
            </a:r>
            <a:endParaRPr lang="en-IN" sz="3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xmlns="" id="{52D966CC-F6E7-4866-913F-8C6798857AEA}"/>
              </a:ext>
            </a:extLst>
          </p:cNvPr>
          <p:cNvSpPr/>
          <p:nvPr/>
        </p:nvSpPr>
        <p:spPr>
          <a:xfrm>
            <a:off x="22337491" y="30989805"/>
            <a:ext cx="3918243" cy="150247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RAJESH .K</a:t>
            </a:r>
          </a:p>
          <a:p>
            <a:pPr algn="ctr"/>
            <a:r>
              <a:rPr lang="en-IN" sz="3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15K41A0322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29DCEDF6-7790-4549-B72B-8C51C745508D}"/>
              </a:ext>
            </a:extLst>
          </p:cNvPr>
          <p:cNvSpPr txBox="1"/>
          <p:nvPr/>
        </p:nvSpPr>
        <p:spPr>
          <a:xfrm>
            <a:off x="731520" y="6656803"/>
            <a:ext cx="8489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000" dirty="0"/>
              <a:t>Problem Statement</a:t>
            </a:r>
          </a:p>
        </p:txBody>
      </p:sp>
      <p:sp>
        <p:nvSpPr>
          <p:cNvPr id="39" name="Rectangle: Single Corner Rounded 38">
            <a:extLst>
              <a:ext uri="{FF2B5EF4-FFF2-40B4-BE49-F238E27FC236}">
                <a16:creationId xmlns:a16="http://schemas.microsoft.com/office/drawing/2014/main" xmlns="" id="{E586447A-AC60-47C0-ADB7-5BFCFB6BA319}"/>
              </a:ext>
            </a:extLst>
          </p:cNvPr>
          <p:cNvSpPr/>
          <p:nvPr/>
        </p:nvSpPr>
        <p:spPr>
          <a:xfrm>
            <a:off x="517774" y="6821714"/>
            <a:ext cx="32482534" cy="5111206"/>
          </a:xfrm>
          <a:prstGeom prst="round1Rect">
            <a:avLst>
              <a:gd name="adj" fmla="val 0"/>
            </a:avLst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93A36CC1-0C92-4276-AC2A-E7BF4E300525}"/>
              </a:ext>
            </a:extLst>
          </p:cNvPr>
          <p:cNvSpPr/>
          <p:nvPr/>
        </p:nvSpPr>
        <p:spPr>
          <a:xfrm>
            <a:off x="33528084" y="12436432"/>
            <a:ext cx="17074817" cy="13411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000" dirty="0"/>
              <a:t>Images of Final Product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49796E2D-9D21-46A2-80FC-B098561C2ED5}"/>
              </a:ext>
            </a:extLst>
          </p:cNvPr>
          <p:cNvSpPr/>
          <p:nvPr/>
        </p:nvSpPr>
        <p:spPr>
          <a:xfrm>
            <a:off x="18187027" y="12436433"/>
            <a:ext cx="14813280" cy="13411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000" dirty="0"/>
              <a:t>Concept Generation and final concept Images </a:t>
            </a:r>
          </a:p>
        </p:txBody>
      </p:sp>
      <p:sp>
        <p:nvSpPr>
          <p:cNvPr id="44" name="Rectangle: Top Corners Rounded 43">
            <a:extLst>
              <a:ext uri="{FF2B5EF4-FFF2-40B4-BE49-F238E27FC236}">
                <a16:creationId xmlns:a16="http://schemas.microsoft.com/office/drawing/2014/main" xmlns="" id="{1E582E7B-9D15-4ED0-88A6-735B2EE2B620}"/>
              </a:ext>
            </a:extLst>
          </p:cNvPr>
          <p:cNvSpPr/>
          <p:nvPr/>
        </p:nvSpPr>
        <p:spPr>
          <a:xfrm>
            <a:off x="33528084" y="6821714"/>
            <a:ext cx="17074817" cy="5233547"/>
          </a:xfrm>
          <a:prstGeom prst="round2SameRect">
            <a:avLst>
              <a:gd name="adj1" fmla="val 4087"/>
              <a:gd name="adj2" fmla="val 0"/>
            </a:avLst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45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AE00CCF9-1232-41B1-909E-A0C6CE3F0351}"/>
              </a:ext>
            </a:extLst>
          </p:cNvPr>
          <p:cNvSpPr txBox="1"/>
          <p:nvPr/>
        </p:nvSpPr>
        <p:spPr>
          <a:xfrm>
            <a:off x="34301425" y="8339557"/>
            <a:ext cx="24985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500" dirty="0"/>
              <a:t>User :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26ED5017-371D-4D2C-91A8-57DF595EAAD7}"/>
              </a:ext>
            </a:extLst>
          </p:cNvPr>
          <p:cNvSpPr txBox="1"/>
          <p:nvPr/>
        </p:nvSpPr>
        <p:spPr>
          <a:xfrm>
            <a:off x="34301425" y="9916824"/>
            <a:ext cx="51600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500" dirty="0"/>
              <a:t>Occupation 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43309C72-F04D-487E-9014-03925D405F26}"/>
              </a:ext>
            </a:extLst>
          </p:cNvPr>
          <p:cNvSpPr txBox="1"/>
          <p:nvPr/>
        </p:nvSpPr>
        <p:spPr>
          <a:xfrm>
            <a:off x="14920403" y="26310104"/>
            <a:ext cx="5786649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7000" dirty="0"/>
              <a:t>Team members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B254E552-AA78-4D3D-A0E2-098356D99CA9}"/>
              </a:ext>
            </a:extLst>
          </p:cNvPr>
          <p:cNvSpPr txBox="1"/>
          <p:nvPr/>
        </p:nvSpPr>
        <p:spPr>
          <a:xfrm>
            <a:off x="15207180" y="-1234102"/>
            <a:ext cx="2077297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0" dirty="0">
                <a:solidFill>
                  <a:schemeClr val="bg1">
                    <a:lumMod val="75000"/>
                  </a:schemeClr>
                </a:solidFill>
                <a:latin typeface="Bauhaus 93" panose="04030905020B02020C02" pitchFamily="82" charset="0"/>
              </a:rPr>
              <a:t>SANKALP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B2070CD9-446C-4908-9DB1-A0C20B2ED3D6}"/>
              </a:ext>
            </a:extLst>
          </p:cNvPr>
          <p:cNvSpPr/>
          <p:nvPr/>
        </p:nvSpPr>
        <p:spPr>
          <a:xfrm>
            <a:off x="517772" y="12401640"/>
            <a:ext cx="16922525" cy="13411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000" dirty="0"/>
              <a:t>User Study Images</a:t>
            </a:r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xmlns="" id="{68CBA163-4034-4FB3-B55C-8C15B2565B7E}"/>
              </a:ext>
            </a:extLst>
          </p:cNvPr>
          <p:cNvSpPr/>
          <p:nvPr/>
        </p:nvSpPr>
        <p:spPr>
          <a:xfrm>
            <a:off x="27352165" y="27637697"/>
            <a:ext cx="4544446" cy="381131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dirty="0"/>
              <a:t>Photograph</a:t>
            </a: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xmlns="" id="{454F6FE8-06F8-41B7-922E-94BEAAD13500}"/>
              </a:ext>
            </a:extLst>
          </p:cNvPr>
          <p:cNvSpPr/>
          <p:nvPr/>
        </p:nvSpPr>
        <p:spPr>
          <a:xfrm>
            <a:off x="27411696" y="30989805"/>
            <a:ext cx="3918243" cy="150247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5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RAJESH .K</a:t>
            </a:r>
          </a:p>
          <a:p>
            <a:pPr algn="ctr"/>
            <a:r>
              <a:rPr lang="en-IN" sz="35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15K41A0322</a:t>
            </a:r>
            <a:endParaRPr lang="en-IN" sz="3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325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56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SemiLight SemiConde</vt:lpstr>
      <vt:lpstr>Bauhaus 93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rahul jetti</dc:creator>
  <cp:lastModifiedBy>santhosh</cp:lastModifiedBy>
  <cp:revision>19</cp:revision>
  <dcterms:created xsi:type="dcterms:W3CDTF">2018-11-18T02:44:19Z</dcterms:created>
  <dcterms:modified xsi:type="dcterms:W3CDTF">2018-11-19T13:44:10Z</dcterms:modified>
</cp:coreProperties>
</file>